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512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95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68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253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935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373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018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146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308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430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24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113A-54AF-4D05-9D4B-C4DA77767E07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C670-4E1E-4C08-8735-963DCCF39E9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059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1480" y="2351794"/>
            <a:ext cx="156362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Bibliothécaires</a:t>
            </a:r>
          </a:p>
          <a:p>
            <a:r>
              <a:rPr lang="fr-CA" dirty="0" smtClean="0"/>
              <a:t>par disciplines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2622254" y="2502011"/>
            <a:ext cx="17542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Dany ou Louise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4376543" y="4419126"/>
            <a:ext cx="200661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Guichet de projet (3 membres)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411480" y="483457"/>
            <a:ext cx="156362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Demande initiale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2924059" y="483457"/>
            <a:ext cx="156362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Approbation (signature)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10455007" y="344957"/>
            <a:ext cx="156362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Notification au demandeur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7627966" y="483457"/>
            <a:ext cx="15636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Processus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7532633" y="2197134"/>
            <a:ext cx="29223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Ressources numériques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7532633" y="2751132"/>
            <a:ext cx="29223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Signalement bibliographique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5198894" y="543682"/>
            <a:ext cx="15636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Évaluation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55007" y="1224878"/>
            <a:ext cx="156362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Demande </a:t>
            </a:r>
          </a:p>
          <a:p>
            <a:r>
              <a:rPr lang="fr-CA" dirty="0"/>
              <a:t>p</a:t>
            </a:r>
            <a:r>
              <a:rPr lang="fr-CA" dirty="0" smtClean="0"/>
              <a:t>lus d’info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008338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31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Université du Québec à Montréal (UQAM)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Laporte, Jonathan</dc:creator>
  <cp:lastModifiedBy>Nguyen, Minh-Quang</cp:lastModifiedBy>
  <cp:revision>5</cp:revision>
  <dcterms:created xsi:type="dcterms:W3CDTF">2019-04-08T15:41:28Z</dcterms:created>
  <dcterms:modified xsi:type="dcterms:W3CDTF">2019-04-08T19:16:37Z</dcterms:modified>
</cp:coreProperties>
</file>